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9">
  <p:sldMasterIdLst>
    <p:sldMasterId id="2147483648" r:id="rId4"/>
  </p:sldMasterIdLst>
  <p:notesMasterIdLst>
    <p:notesMasterId r:id="rId11"/>
  </p:notesMasterIdLst>
  <p:sldIdLst>
    <p:sldId id="265" r:id="rId5"/>
    <p:sldId id="266" r:id="rId6"/>
    <p:sldId id="267" r:id="rId7"/>
    <p:sldId id="268" r:id="rId8"/>
    <p:sldId id="269" r:id="rId9"/>
    <p:sldId id="270" r:id="rId10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130" d="100"/>
          <a:sy n="130" d="100"/>
        </p:scale>
        <p:origin x="1110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A0980-2B7E-48AF-88EB-782DD1B9D3DB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82ECB-B74C-4313-BEEF-546B5B6DA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27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C659C-22D4-4F5F-A924-BB4B261FB263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AD06-B501-4674-BB62-813E6F506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62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C659C-22D4-4F5F-A924-BB4B261FB263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AD06-B501-4674-BB62-813E6F506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02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C659C-22D4-4F5F-A924-BB4B261FB263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AD06-B501-4674-BB62-813E6F506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33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C659C-22D4-4F5F-A924-BB4B261FB263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AD06-B501-4674-BB62-813E6F506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17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C659C-22D4-4F5F-A924-BB4B261FB263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AD06-B501-4674-BB62-813E6F506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49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C659C-22D4-4F5F-A924-BB4B261FB263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AD06-B501-4674-BB62-813E6F506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45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C659C-22D4-4F5F-A924-BB4B261FB263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AD06-B501-4674-BB62-813E6F506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41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C659C-22D4-4F5F-A924-BB4B261FB263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AD06-B501-4674-BB62-813E6F506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97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C659C-22D4-4F5F-A924-BB4B261FB263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AD06-B501-4674-BB62-813E6F506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60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C659C-22D4-4F5F-A924-BB4B261FB263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AD06-B501-4674-BB62-813E6F506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02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C659C-22D4-4F5F-A924-BB4B261FB263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AD06-B501-4674-BB62-813E6F506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46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C659C-22D4-4F5F-A924-BB4B261FB263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BAD06-B501-4674-BB62-813E6F506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1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C5F2B1-6945-4D7E-8FFD-1FB213A65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-15274"/>
            <a:ext cx="4454597" cy="68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96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A58FBF-68E7-4024-802D-FC4683552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804" y="0"/>
            <a:ext cx="46503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89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AB15B2-BB86-4BE6-8F24-14C27E84F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263" y="0"/>
            <a:ext cx="4509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88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738C72-02B0-4195-86C4-DC1B9E4C1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013" y="0"/>
            <a:ext cx="4609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81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F89345-478A-4417-B031-77F9C27DD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553" y="0"/>
            <a:ext cx="45908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23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184D75-1D62-42DE-A958-0BB10D621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457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1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C79FBD6B48134398A808142F6E511F" ma:contentTypeVersion="11" ma:contentTypeDescription="Create a new document." ma:contentTypeScope="" ma:versionID="7e375dbf926e3bfb7f563a58b75df6b5">
  <xsd:schema xmlns:xsd="http://www.w3.org/2001/XMLSchema" xmlns:xs="http://www.w3.org/2001/XMLSchema" xmlns:p="http://schemas.microsoft.com/office/2006/metadata/properties" xmlns:ns3="740264ed-d244-4fa5-8ff4-9c3e82f4c0ed" xmlns:ns4="e96c91a9-a7a0-413f-b372-80d0fadfe4ed" targetNamespace="http://schemas.microsoft.com/office/2006/metadata/properties" ma:root="true" ma:fieldsID="7f0b2a4c15ae72ba0784c955a8f49152" ns3:_="" ns4:_="">
    <xsd:import namespace="740264ed-d244-4fa5-8ff4-9c3e82f4c0ed"/>
    <xsd:import namespace="e96c91a9-a7a0-413f-b372-80d0fadfe4e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0264ed-d244-4fa5-8ff4-9c3e82f4c0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c91a9-a7a0-413f-b372-80d0fadfe4e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6C865A4-4737-44A8-87D5-C8169F04DE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0264ed-d244-4fa5-8ff4-9c3e82f4c0ed"/>
    <ds:schemaRef ds:uri="e96c91a9-a7a0-413f-b372-80d0fadfe4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F6F8CD-828C-40FA-A48D-A19697EE6B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400024-3315-4FB2-ADB6-7859E4BEF84A}">
  <ds:schemaRefs>
    <ds:schemaRef ds:uri="740264ed-d244-4fa5-8ff4-9c3e82f4c0ed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e96c91a9-a7a0-413f-b372-80d0fadfe4e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佈景主題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Clean technologies definition</dc:title>
  <dc:creator>Lin, Albert</dc:creator>
  <cp:lastModifiedBy>Wang, Connie</cp:lastModifiedBy>
  <cp:revision>29</cp:revision>
  <dcterms:created xsi:type="dcterms:W3CDTF">2015-10-22T03:18:49Z</dcterms:created>
  <dcterms:modified xsi:type="dcterms:W3CDTF">2019-10-17T03:32:56Z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0x01010015C79FBD6B48134398A808142F6E511F</vt:lpwstr>
  </property>
</Properties>
</file>